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82" r:id="rId4"/>
    <p:sldId id="283" r:id="rId5"/>
    <p:sldId id="284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70" r:id="rId16"/>
    <p:sldId id="279" r:id="rId17"/>
    <p:sldId id="271" r:id="rId18"/>
    <p:sldId id="267" r:id="rId19"/>
    <p:sldId id="268" r:id="rId20"/>
    <p:sldId id="269" r:id="rId21"/>
    <p:sldId id="273" r:id="rId22"/>
    <p:sldId id="274" r:id="rId23"/>
    <p:sldId id="275" r:id="rId24"/>
    <p:sldId id="276" r:id="rId25"/>
    <p:sldId id="278" r:id="rId26"/>
    <p:sldId id="277" r:id="rId27"/>
    <p:sldId id="280" r:id="rId28"/>
    <p:sldId id="281" r:id="rId29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Terapeutické dílny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A. </a:t>
            </a:r>
            <a:r>
              <a:rPr lang="cs-CZ" dirty="0" err="1" smtClean="0"/>
              <a:t>Hocková</a:t>
            </a:r>
            <a:r>
              <a:rPr lang="cs-CZ" dirty="0" smtClean="0"/>
              <a:t>, J. Divišovský, T. Olexová, O. </a:t>
            </a:r>
            <a:r>
              <a:rPr lang="cs-CZ" dirty="0" err="1" smtClean="0"/>
              <a:t>Marejková</a:t>
            </a:r>
            <a:r>
              <a:rPr lang="cs-CZ" dirty="0" smtClean="0"/>
              <a:t>, </a:t>
            </a:r>
          </a:p>
          <a:p>
            <a:r>
              <a:rPr lang="cs-CZ" dirty="0" smtClean="0"/>
              <a:t>N. Vraná, I. Dlouhá, P. </a:t>
            </a:r>
            <a:r>
              <a:rPr lang="cs-CZ" dirty="0" err="1" smtClean="0"/>
              <a:t>Barthová</a:t>
            </a:r>
            <a:endParaRPr lang="cs-CZ" dirty="0"/>
          </a:p>
        </p:txBody>
      </p:sp>
      <p:pic>
        <p:nvPicPr>
          <p:cNvPr id="11" name="ERA - Divano (Official Video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371" y="1016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2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1859" y="625081"/>
            <a:ext cx="9601196" cy="1303867"/>
          </a:xfrm>
        </p:spPr>
        <p:txBody>
          <a:bodyPr/>
          <a:lstStyle/>
          <a:p>
            <a:r>
              <a:rPr lang="cs-CZ" dirty="0" smtClean="0"/>
              <a:t>Malířská dílna (Ateliér) - po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1628503"/>
            <a:ext cx="7654834" cy="4702628"/>
          </a:xfrm>
        </p:spPr>
      </p:pic>
    </p:spTree>
    <p:extLst>
      <p:ext uri="{BB962C8B-B14F-4D97-AF65-F5344CB8AC3E}">
        <p14:creationId xmlns:p14="http://schemas.microsoft.com/office/powerpoint/2010/main" val="20378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Malířská dílna (Ateliér)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01486" y="2534194"/>
            <a:ext cx="10189028" cy="3657599"/>
          </a:xfrm>
        </p:spPr>
        <p:txBody>
          <a:bodyPr>
            <a:normAutofit/>
          </a:bodyPr>
          <a:lstStyle/>
          <a:p>
            <a:r>
              <a:rPr lang="cs-CZ" dirty="0"/>
              <a:t>m</a:t>
            </a:r>
            <a:r>
              <a:rPr lang="cs-CZ" dirty="0" smtClean="0"/>
              <a:t>alba na plátno (dle předlohy nebo podle vlastní fantazie)</a:t>
            </a:r>
          </a:p>
          <a:p>
            <a:r>
              <a:rPr lang="cs-CZ" dirty="0"/>
              <a:t>m</a:t>
            </a:r>
            <a:r>
              <a:rPr lang="cs-CZ" dirty="0" smtClean="0"/>
              <a:t>alba na papír – vlastní tvorba, vybarvování mandal, koláže, …..</a:t>
            </a:r>
          </a:p>
          <a:p>
            <a:r>
              <a:rPr lang="cs-CZ" dirty="0"/>
              <a:t>l</a:t>
            </a:r>
            <a:r>
              <a:rPr lang="cs-CZ" dirty="0" smtClean="0"/>
              <a:t>inoryt – malba na lino, rytí, přetisk na papír nebo plátno</a:t>
            </a:r>
          </a:p>
          <a:p>
            <a:r>
              <a:rPr lang="cs-CZ" dirty="0"/>
              <a:t>r</a:t>
            </a:r>
            <a:r>
              <a:rPr lang="cs-CZ" dirty="0" smtClean="0"/>
              <a:t>elaxační malování</a:t>
            </a:r>
            <a:endParaRPr lang="cs-CZ" dirty="0"/>
          </a:p>
          <a:p>
            <a:r>
              <a:rPr lang="cs-CZ" dirty="0" smtClean="0"/>
              <a:t>akryl</a:t>
            </a:r>
            <a:r>
              <a:rPr lang="cs-CZ" dirty="0"/>
              <a:t>, tempera, akvarel, pastelky, fix, křídy</a:t>
            </a:r>
            <a:r>
              <a:rPr lang="cs-CZ" dirty="0" smtClean="0"/>
              <a:t>, uhel, inkoust…..</a:t>
            </a:r>
          </a:p>
          <a:p>
            <a:r>
              <a:rPr lang="cs-CZ" dirty="0"/>
              <a:t>v</a:t>
            </a:r>
            <a:r>
              <a:rPr lang="cs-CZ" dirty="0" smtClean="0"/>
              <a:t>ýstavy obrazů klientů</a:t>
            </a:r>
          </a:p>
          <a:p>
            <a:r>
              <a:rPr lang="cs-CZ" dirty="0" smtClean="0"/>
              <a:t>Arteterapie – prostředek k sebepoznání a cesta psychického posunu a rozvoje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610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27" y="644306"/>
            <a:ext cx="7448220" cy="558616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35408" y="785678"/>
            <a:ext cx="3851495" cy="1303867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Keramika</a:t>
            </a:r>
            <a:br>
              <a:rPr lang="cs-CZ" dirty="0" smtClean="0"/>
            </a:br>
            <a:r>
              <a:rPr lang="cs-CZ" dirty="0" smtClean="0"/>
              <a:t>před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09381" y="2777001"/>
            <a:ext cx="3933820" cy="295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60568" y="468321"/>
            <a:ext cx="9601196" cy="1303867"/>
          </a:xfrm>
        </p:spPr>
        <p:txBody>
          <a:bodyPr/>
          <a:lstStyle/>
          <a:p>
            <a:r>
              <a:rPr lang="cs-CZ" dirty="0" smtClean="0"/>
              <a:t>Keramická dílna - po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31966" y="1537057"/>
            <a:ext cx="10058399" cy="463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68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Keramická dílna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techniky vymačkávání, válečková technika</a:t>
            </a:r>
          </a:p>
          <a:p>
            <a:r>
              <a:rPr lang="cs-CZ" dirty="0" smtClean="0"/>
              <a:t>dekorování hlíny rytím, prořezáváním, razítkováním, Sgrafito</a:t>
            </a:r>
          </a:p>
          <a:p>
            <a:r>
              <a:rPr lang="cs-CZ" dirty="0" smtClean="0"/>
              <a:t>zdobení střepu engobami, glazurami, barvítky, obtisky</a:t>
            </a:r>
          </a:p>
          <a:p>
            <a:r>
              <a:rPr lang="cs-CZ" dirty="0" smtClean="0"/>
              <a:t>využití licích forem</a:t>
            </a:r>
          </a:p>
          <a:p>
            <a:r>
              <a:rPr lang="cs-CZ" dirty="0" smtClean="0"/>
              <a:t>modelování </a:t>
            </a:r>
          </a:p>
          <a:p>
            <a:r>
              <a:rPr lang="cs-CZ" dirty="0" smtClean="0"/>
              <a:t>točení na hrnčířském kruhu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132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58148" y="999550"/>
            <a:ext cx="4269375" cy="1303867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Kreativka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před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1" y="899161"/>
            <a:ext cx="6894285" cy="517071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365" y="2839962"/>
            <a:ext cx="4718940" cy="269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7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" y="592183"/>
            <a:ext cx="10058400" cy="565785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04068" y="868920"/>
            <a:ext cx="2710541" cy="1303867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Kreativka</a:t>
            </a: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po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561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Kreativka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využívání různých technik – malování, stříhání, lepení, modelování a jiné</a:t>
            </a:r>
          </a:p>
          <a:p>
            <a:r>
              <a:rPr lang="cs-CZ" dirty="0"/>
              <a:t>p</a:t>
            </a:r>
            <a:r>
              <a:rPr lang="cs-CZ" dirty="0" smtClean="0"/>
              <a:t>letení z papíru a </a:t>
            </a:r>
            <a:r>
              <a:rPr lang="cs-CZ" dirty="0" err="1" smtClean="0"/>
              <a:t>pedigu</a:t>
            </a:r>
            <a:endParaRPr lang="cs-CZ" dirty="0" smtClean="0"/>
          </a:p>
          <a:p>
            <a:r>
              <a:rPr lang="cs-CZ" dirty="0"/>
              <a:t>š</a:t>
            </a:r>
            <a:r>
              <a:rPr lang="cs-CZ" dirty="0" smtClean="0"/>
              <a:t>ití a tvorba látkových předmětů, pletení, </a:t>
            </a:r>
            <a:r>
              <a:rPr lang="cs-CZ" dirty="0" err="1" smtClean="0"/>
              <a:t>háčování</a:t>
            </a:r>
            <a:endParaRPr lang="cs-CZ" dirty="0" smtClean="0"/>
          </a:p>
          <a:p>
            <a:r>
              <a:rPr lang="cs-CZ" dirty="0" smtClean="0"/>
              <a:t>Enkaustika-malování horkým voskem</a:t>
            </a:r>
          </a:p>
          <a:p>
            <a:r>
              <a:rPr lang="cs-CZ" dirty="0"/>
              <a:t>v</a:t>
            </a:r>
            <a:r>
              <a:rPr lang="cs-CZ" dirty="0" smtClean="0"/>
              <a:t>ýroba dekorací</a:t>
            </a:r>
          </a:p>
          <a:p>
            <a:r>
              <a:rPr lang="cs-CZ" dirty="0"/>
              <a:t>p</a:t>
            </a:r>
            <a:r>
              <a:rPr lang="cs-CZ" dirty="0" smtClean="0"/>
              <a:t>ráce s přírodními materiály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9337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29848" y="938589"/>
            <a:ext cx="4600300" cy="1303867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Divadlo</a:t>
            </a:r>
            <a:br>
              <a:rPr lang="cs-CZ" dirty="0" smtClean="0"/>
            </a:br>
            <a:r>
              <a:rPr lang="cs-CZ" dirty="0" smtClean="0"/>
              <a:t> před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68" y="729583"/>
            <a:ext cx="7294560" cy="547092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18744" y="3007408"/>
            <a:ext cx="3649252" cy="273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29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09600"/>
            <a:ext cx="10058400" cy="565785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05299" y="1417561"/>
            <a:ext cx="9601196" cy="1303867"/>
          </a:xfrm>
        </p:spPr>
        <p:txBody>
          <a:bodyPr/>
          <a:lstStyle/>
          <a:p>
            <a:r>
              <a:rPr lang="cs-CZ" dirty="0" smtClean="0"/>
              <a:t>Divadlo - po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1818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9001" y="1027611"/>
            <a:ext cx="4073432" cy="1303867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Terapeutické</a:t>
            </a:r>
            <a:br>
              <a:rPr lang="cs-CZ" b="1" dirty="0" smtClean="0"/>
            </a:br>
            <a:r>
              <a:rPr lang="cs-CZ" b="1" dirty="0" smtClean="0"/>
              <a:t>dílny</a:t>
            </a:r>
            <a:endParaRPr lang="cs-CZ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1307098" y="2417596"/>
            <a:ext cx="3352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sz="2400" b="1" dirty="0" smtClean="0"/>
              <a:t>Truhlárna</a:t>
            </a:r>
            <a:r>
              <a:rPr lang="cs-CZ" sz="2400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sz="2400" b="1" dirty="0" smtClean="0"/>
              <a:t>Malířská dílna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sz="2400" b="1" dirty="0" smtClean="0"/>
              <a:t>Keramická dílna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sz="2400" b="1" dirty="0" smtClean="0"/>
              <a:t>Kreativní dílna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sz="2400" b="1" dirty="0" smtClean="0"/>
              <a:t>Divadlo</a:t>
            </a:r>
            <a:r>
              <a:rPr lang="cs-CZ" sz="2400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sz="2400" b="1" dirty="0" err="1" smtClean="0"/>
              <a:t>Snoezelen</a:t>
            </a:r>
            <a:endParaRPr lang="cs-CZ" sz="2400" b="1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sz="2400" b="1" dirty="0" smtClean="0"/>
              <a:t>Terezky</a:t>
            </a:r>
            <a:r>
              <a:rPr lang="cs-CZ" sz="2400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sz="2400" b="1" dirty="0" smtClean="0"/>
              <a:t>Muzikoterapie</a:t>
            </a:r>
            <a:r>
              <a:rPr lang="cs-CZ" sz="2400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sz="2400" b="1" dirty="0" smtClean="0"/>
              <a:t>Sportovní aktivity</a:t>
            </a:r>
            <a:r>
              <a:rPr lang="cs-CZ" b="1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sz="2400" b="1" dirty="0" smtClean="0"/>
              <a:t>Psychoterapie</a:t>
            </a:r>
            <a:endParaRPr lang="cs-CZ" sz="32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090" y="564024"/>
            <a:ext cx="7210425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3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Divadlo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</a:t>
            </a:r>
            <a:r>
              <a:rPr lang="cs-CZ" dirty="0" smtClean="0"/>
              <a:t>ivadelní soubor Termiti a loutkové divadlo Kohoutek</a:t>
            </a:r>
          </a:p>
          <a:p>
            <a:r>
              <a:rPr lang="cs-CZ" dirty="0"/>
              <a:t>v</a:t>
            </a:r>
            <a:r>
              <a:rPr lang="cs-CZ" dirty="0" smtClean="0"/>
              <a:t>yužití metod divadelních her, improvizací, práce s textem, práce s loutkami a maskami</a:t>
            </a:r>
          </a:p>
          <a:p>
            <a:r>
              <a:rPr lang="cs-CZ" dirty="0"/>
              <a:t>t</a:t>
            </a:r>
            <a:r>
              <a:rPr lang="cs-CZ" dirty="0" smtClean="0"/>
              <a:t>anec, pohybové hry</a:t>
            </a:r>
          </a:p>
          <a:p>
            <a:r>
              <a:rPr lang="cs-CZ" dirty="0" smtClean="0"/>
              <a:t>možnost vyjádření svých pocitů a emocí promítnutím do hereckých rolí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065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21138" y="559376"/>
            <a:ext cx="4809307" cy="1303867"/>
          </a:xfrm>
        </p:spPr>
        <p:txBody>
          <a:bodyPr/>
          <a:lstStyle/>
          <a:p>
            <a:r>
              <a:rPr lang="cs-CZ" dirty="0" err="1" smtClean="0"/>
              <a:t>Snoezelen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938" y="2211586"/>
            <a:ext cx="10058400" cy="452333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1" y="142558"/>
            <a:ext cx="2826125" cy="628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5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Snoezelen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</a:t>
            </a:r>
            <a:r>
              <a:rPr lang="cs-CZ" dirty="0" smtClean="0"/>
              <a:t>ístnost určená k poskytnutí pozitivně naladěného prostředí, které má funkci relaxační, poznávací a interakční.</a:t>
            </a:r>
          </a:p>
          <a:p>
            <a:r>
              <a:rPr lang="cs-CZ" dirty="0"/>
              <a:t>n</a:t>
            </a:r>
            <a:r>
              <a:rPr lang="cs-CZ" dirty="0" smtClean="0"/>
              <a:t>abízí poznání odlišných senzorických zkušeností, atmosféru bezstarostného uvolnění </a:t>
            </a:r>
          </a:p>
          <a:p>
            <a:r>
              <a:rPr lang="cs-CZ" dirty="0"/>
              <a:t>m</a:t>
            </a:r>
            <a:r>
              <a:rPr lang="cs-CZ" dirty="0" smtClean="0"/>
              <a:t>asážní křeslo, bublinkový válec, optická vlákna, aromalampa, houpačka, hvězdné nebe, projektory s olejovými kotoučky.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847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6841" y="842795"/>
            <a:ext cx="4408712" cy="1303867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Muzikoterapie</a:t>
            </a:r>
            <a:br>
              <a:rPr lang="cs-CZ" dirty="0" smtClean="0"/>
            </a:br>
            <a:r>
              <a:rPr lang="cs-CZ" dirty="0" smtClean="0"/>
              <a:t>Kapela Terezky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07" y="2307772"/>
            <a:ext cx="5265781" cy="394933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024" y="670560"/>
            <a:ext cx="5596708" cy="419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0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45" y="825378"/>
            <a:ext cx="10703569" cy="519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3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Muzikoterapie a kapela Terezky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</a:t>
            </a:r>
            <a:r>
              <a:rPr lang="cs-CZ" dirty="0" smtClean="0"/>
              <a:t>polečné zpívání – kapela Terezky</a:t>
            </a:r>
          </a:p>
          <a:p>
            <a:r>
              <a:rPr lang="cs-CZ" dirty="0"/>
              <a:t>p</a:t>
            </a:r>
            <a:r>
              <a:rPr lang="cs-CZ" dirty="0" smtClean="0"/>
              <a:t>ro rozvoj komunikace, vztahů, sebevyjádření </a:t>
            </a:r>
          </a:p>
          <a:p>
            <a:r>
              <a:rPr lang="cs-CZ" dirty="0"/>
              <a:t>p</a:t>
            </a:r>
            <a:r>
              <a:rPr lang="cs-CZ" dirty="0" smtClean="0"/>
              <a:t>oužití netradičních hudebních nástrojů – tibetské mísy, </a:t>
            </a:r>
            <a:r>
              <a:rPr lang="cs-CZ" dirty="0" err="1" smtClean="0"/>
              <a:t>handpan</a:t>
            </a:r>
            <a:r>
              <a:rPr lang="cs-CZ" dirty="0" smtClean="0"/>
              <a:t>, </a:t>
            </a:r>
            <a:r>
              <a:rPr lang="cs-CZ" dirty="0" err="1" smtClean="0"/>
              <a:t>kalimba</a:t>
            </a:r>
            <a:r>
              <a:rPr lang="cs-CZ" dirty="0" smtClean="0"/>
              <a:t>, bubny, rumba koule, …….</a:t>
            </a:r>
          </a:p>
          <a:p>
            <a:r>
              <a:rPr lang="cs-CZ" dirty="0"/>
              <a:t>p</a:t>
            </a:r>
            <a:r>
              <a:rPr lang="cs-CZ" dirty="0" smtClean="0"/>
              <a:t>asivní forma – poslech hudby</a:t>
            </a:r>
          </a:p>
          <a:p>
            <a:r>
              <a:rPr lang="cs-CZ" dirty="0"/>
              <a:t>h</a:t>
            </a:r>
            <a:r>
              <a:rPr lang="cs-CZ" dirty="0" smtClean="0"/>
              <a:t>udební hry a aktivity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648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1" y="598955"/>
            <a:ext cx="9601196" cy="1303867"/>
          </a:xfrm>
        </p:spPr>
        <p:txBody>
          <a:bodyPr/>
          <a:lstStyle/>
          <a:p>
            <a:r>
              <a:rPr lang="cs-CZ" dirty="0" smtClean="0"/>
              <a:t>Sportovní aktivity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687" y="1672047"/>
            <a:ext cx="7832623" cy="441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53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Sportovní aktivity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</a:t>
            </a:r>
            <a:r>
              <a:rPr lang="cs-CZ" dirty="0" smtClean="0"/>
              <a:t>ýlety se sportovní náplní</a:t>
            </a:r>
            <a:endParaRPr lang="cs-CZ" dirty="0"/>
          </a:p>
          <a:p>
            <a:r>
              <a:rPr lang="cs-CZ" dirty="0"/>
              <a:t>ú</a:t>
            </a:r>
            <a:r>
              <a:rPr lang="cs-CZ" dirty="0" smtClean="0"/>
              <a:t>čast na sportovních soutěžích v domově i mimo domov</a:t>
            </a:r>
          </a:p>
          <a:p>
            <a:r>
              <a:rPr lang="cs-CZ" dirty="0"/>
              <a:t>v</a:t>
            </a:r>
            <a:r>
              <a:rPr lang="cs-CZ" dirty="0" smtClean="0"/>
              <a:t>yužívání tělocvičny a posilovny</a:t>
            </a:r>
          </a:p>
          <a:p>
            <a:r>
              <a:rPr lang="cs-CZ" dirty="0"/>
              <a:t>s</a:t>
            </a:r>
            <a:r>
              <a:rPr lang="cs-CZ" dirty="0" smtClean="0"/>
              <a:t>tolní tenis, šipky, cyklistika, fotbal, procházky s trekingovými holemi, plavání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789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8" b="10095"/>
          <a:stretch/>
        </p:blipFill>
        <p:spPr>
          <a:xfrm>
            <a:off x="661851" y="1019940"/>
            <a:ext cx="4589418" cy="493000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51269" y="1371319"/>
            <a:ext cx="5897878" cy="1303867"/>
          </a:xfrm>
        </p:spPr>
        <p:txBody>
          <a:bodyPr/>
          <a:lstStyle/>
          <a:p>
            <a:r>
              <a:rPr lang="cs-CZ" b="1" dirty="0" smtClean="0">
                <a:solidFill>
                  <a:schemeClr val="tx1"/>
                </a:solidFill>
              </a:rPr>
              <a:t>Dny otevřených dveří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131923" y="2979004"/>
            <a:ext cx="4649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 smtClean="0"/>
              <a:t>29.1. – 31.1. 2024</a:t>
            </a:r>
            <a:endParaRPr lang="cs-CZ" sz="4800" b="1" dirty="0"/>
          </a:p>
        </p:txBody>
      </p:sp>
    </p:spTree>
    <p:extLst>
      <p:ext uri="{BB962C8B-B14F-4D97-AF65-F5344CB8AC3E}">
        <p14:creationId xmlns:p14="http://schemas.microsoft.com/office/powerpoint/2010/main" val="176666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7688" y="851504"/>
            <a:ext cx="4173581" cy="768291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Psychoterapie </a:t>
            </a:r>
            <a:br>
              <a:rPr lang="cs-CZ" dirty="0" smtClean="0"/>
            </a:br>
            <a:r>
              <a:rPr lang="cs-CZ" dirty="0" smtClean="0"/>
              <a:t>- před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755" y="139338"/>
            <a:ext cx="6299199" cy="47244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4" y="1889760"/>
            <a:ext cx="6467566" cy="485067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6" t="23873" r="6349" b="22286"/>
          <a:stretch/>
        </p:blipFill>
        <p:spPr>
          <a:xfrm>
            <a:off x="7837715" y="4475684"/>
            <a:ext cx="2569210" cy="226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2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56269" y="189652"/>
            <a:ext cx="4434839" cy="1303867"/>
          </a:xfrm>
        </p:spPr>
        <p:txBody>
          <a:bodyPr>
            <a:normAutofit/>
          </a:bodyPr>
          <a:lstStyle/>
          <a:p>
            <a:r>
              <a:rPr lang="cs-CZ" dirty="0" smtClean="0"/>
              <a:t>Psychoterapie - po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4" r="19567"/>
          <a:stretch/>
        </p:blipFill>
        <p:spPr>
          <a:xfrm>
            <a:off x="26125" y="-1"/>
            <a:ext cx="6383611" cy="580861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6" r="32381"/>
          <a:stretch/>
        </p:blipFill>
        <p:spPr>
          <a:xfrm>
            <a:off x="6444343" y="1200150"/>
            <a:ext cx="5747657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00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Psychoterapie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Individuální </a:t>
            </a:r>
            <a:r>
              <a:rPr lang="cs-CZ" dirty="0" smtClean="0"/>
              <a:t>a skupinová psychoterapie </a:t>
            </a:r>
            <a:endParaRPr lang="cs-CZ" dirty="0" smtClean="0"/>
          </a:p>
          <a:p>
            <a:r>
              <a:rPr lang="cs-CZ" dirty="0" smtClean="0"/>
              <a:t>Mezilidské, rodinné a partnerské vztahy</a:t>
            </a:r>
          </a:p>
          <a:p>
            <a:r>
              <a:rPr lang="cs-CZ" dirty="0" smtClean="0"/>
              <a:t>Osobní rozvoj a </a:t>
            </a:r>
            <a:r>
              <a:rPr lang="cs-CZ" smtClean="0"/>
              <a:t>zdravý životný styl </a:t>
            </a:r>
            <a:endParaRPr lang="cs-CZ" dirty="0" smtClean="0"/>
          </a:p>
          <a:p>
            <a:r>
              <a:rPr lang="cs-CZ" dirty="0" smtClean="0"/>
              <a:t>Multidisciplinární týmy</a:t>
            </a:r>
          </a:p>
          <a:p>
            <a:r>
              <a:rPr lang="cs-CZ" dirty="0" smtClean="0"/>
              <a:t>Práce s rodinnými příslušníky</a:t>
            </a:r>
          </a:p>
          <a:p>
            <a:r>
              <a:rPr lang="cs-CZ" dirty="0" smtClean="0"/>
              <a:t>Intervize pro zaměstnance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694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00795" y="584380"/>
            <a:ext cx="5061856" cy="1303867"/>
          </a:xfrm>
        </p:spPr>
        <p:txBody>
          <a:bodyPr/>
          <a:lstStyle/>
          <a:p>
            <a:r>
              <a:rPr lang="cs-CZ" dirty="0" smtClean="0"/>
              <a:t>Truhlárna - před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09" y="1706881"/>
            <a:ext cx="11194776" cy="503065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697" y="484655"/>
            <a:ext cx="3742913" cy="280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2" y="598955"/>
            <a:ext cx="9601196" cy="1303867"/>
          </a:xfrm>
        </p:spPr>
        <p:txBody>
          <a:bodyPr/>
          <a:lstStyle/>
          <a:p>
            <a:r>
              <a:rPr lang="cs-CZ" dirty="0"/>
              <a:t>Truhlárna - </a:t>
            </a:r>
            <a:r>
              <a:rPr lang="cs-CZ" dirty="0" smtClean="0"/>
              <a:t>po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575860"/>
            <a:ext cx="10058400" cy="452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Truhlárna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</a:t>
            </a:r>
            <a:r>
              <a:rPr lang="cs-CZ" dirty="0" smtClean="0"/>
              <a:t>hotovování dekorativních předmětů ze dřeva, překližek, aj.</a:t>
            </a:r>
          </a:p>
          <a:p>
            <a:r>
              <a:rPr lang="cs-CZ" dirty="0"/>
              <a:t>v</a:t>
            </a:r>
            <a:r>
              <a:rPr lang="cs-CZ" dirty="0" smtClean="0"/>
              <a:t>ýroba loutek do divadla, dřevěné hračky, obrázky, nejrůznější skládačky, poličky, krmítka</a:t>
            </a:r>
          </a:p>
          <a:p>
            <a:r>
              <a:rPr lang="cs-CZ" dirty="0"/>
              <a:t>p</a:t>
            </a:r>
            <a:r>
              <a:rPr lang="cs-CZ" dirty="0" smtClean="0"/>
              <a:t>ráce s řezbářskými dláty a noži</a:t>
            </a:r>
          </a:p>
          <a:p>
            <a:r>
              <a:rPr lang="cs-CZ" dirty="0"/>
              <a:t>p</a:t>
            </a:r>
            <a:r>
              <a:rPr lang="cs-CZ" dirty="0" smtClean="0"/>
              <a:t>ráce s rozmanitou strojní technikou (lupenková pilka, stojanová vrtačka, </a:t>
            </a:r>
            <a:r>
              <a:rPr lang="cs-CZ" dirty="0" err="1" smtClean="0"/>
              <a:t>pokosová</a:t>
            </a:r>
            <a:r>
              <a:rPr lang="cs-CZ" dirty="0" smtClean="0"/>
              <a:t> pila, ruční obráběcí nástroje)</a:t>
            </a:r>
          </a:p>
          <a:p>
            <a:r>
              <a:rPr lang="cs-CZ" dirty="0"/>
              <a:t>r</a:t>
            </a:r>
            <a:r>
              <a:rPr lang="cs-CZ" dirty="0" smtClean="0"/>
              <a:t>uční opracovávání dřevěných komponentů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073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67155" y="733937"/>
            <a:ext cx="4209569" cy="1303867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Malířská dílna</a:t>
            </a:r>
            <a:br>
              <a:rPr lang="cs-CZ" dirty="0" smtClean="0"/>
            </a:br>
            <a:r>
              <a:rPr lang="cs-CZ" dirty="0" smtClean="0"/>
              <a:t>před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85" y="1132113"/>
            <a:ext cx="6426926" cy="482019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29492" y="2757342"/>
            <a:ext cx="3651390" cy="273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2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ka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46647</TotalTime>
  <Words>476</Words>
  <Application>Microsoft Office PowerPoint</Application>
  <PresentationFormat>Širokoúhlá obrazovka</PresentationFormat>
  <Paragraphs>86</Paragraphs>
  <Slides>28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2" baseType="lpstr">
      <vt:lpstr>Arial</vt:lpstr>
      <vt:lpstr>Garamond</vt:lpstr>
      <vt:lpstr>Wingdings</vt:lpstr>
      <vt:lpstr>Organika</vt:lpstr>
      <vt:lpstr>Terapeutické dílny</vt:lpstr>
      <vt:lpstr>Terapeutické dílny</vt:lpstr>
      <vt:lpstr>Psychoterapie  - před</vt:lpstr>
      <vt:lpstr>Psychoterapie - po</vt:lpstr>
      <vt:lpstr>Psychoterapie</vt:lpstr>
      <vt:lpstr>Truhlárna - před</vt:lpstr>
      <vt:lpstr>Truhlárna - po</vt:lpstr>
      <vt:lpstr>Truhlárna</vt:lpstr>
      <vt:lpstr>Malířská dílna před</vt:lpstr>
      <vt:lpstr>Malířská dílna (Ateliér) - po</vt:lpstr>
      <vt:lpstr>Malířská dílna (Ateliér)</vt:lpstr>
      <vt:lpstr>Keramika před</vt:lpstr>
      <vt:lpstr>Keramická dílna - po</vt:lpstr>
      <vt:lpstr>Keramická dílna</vt:lpstr>
      <vt:lpstr>Kreativka před</vt:lpstr>
      <vt:lpstr>Kreativka po</vt:lpstr>
      <vt:lpstr>Kreativka</vt:lpstr>
      <vt:lpstr>Divadlo  před</vt:lpstr>
      <vt:lpstr>Divadlo - po</vt:lpstr>
      <vt:lpstr>Divadlo</vt:lpstr>
      <vt:lpstr>Snoezelen</vt:lpstr>
      <vt:lpstr>Snoezelen</vt:lpstr>
      <vt:lpstr>Muzikoterapie Kapela Terezky</vt:lpstr>
      <vt:lpstr>Prezentace aplikace PowerPoint</vt:lpstr>
      <vt:lpstr>Muzikoterapie a kapela Terezky</vt:lpstr>
      <vt:lpstr>Sportovní aktivity</vt:lpstr>
      <vt:lpstr>Sportovní aktivity</vt:lpstr>
      <vt:lpstr>Dny otevřených dveří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Terapeutické dílny</dc:title>
  <dc:creator>kavarna</dc:creator>
  <cp:lastModifiedBy>Hocková  Antoaneta</cp:lastModifiedBy>
  <cp:revision>31</cp:revision>
  <dcterms:created xsi:type="dcterms:W3CDTF">2023-12-15T08:26:57Z</dcterms:created>
  <dcterms:modified xsi:type="dcterms:W3CDTF">2024-01-22T09:12:07Z</dcterms:modified>
</cp:coreProperties>
</file>